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8A7D33-4ECA-4970-B85A-76CB908BB7E1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B61CB45-3BA4-4684-9AA3-FD4F6345EA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o.code.org/s/course2/stage/10/puzzle/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10 Bee: Debugging</a:t>
            </a:r>
            <a:endParaRPr lang="en-US" dirty="0"/>
          </a:p>
        </p:txBody>
      </p:sp>
      <p:pic>
        <p:nvPicPr>
          <p:cNvPr id="1026" name="Picture 2" descr="C:\Users\Michael\AppData\Local\Microsoft\Windows\INetCache\IE\AHAGZ0C2\bee_and_hone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0194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ichael\AppData\Local\Microsoft\Windows\INetCache\IE\AHAGZ0C2\bee_and_hone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3581400"/>
            <a:ext cx="30194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ichael\AppData\Local\Microsoft\Windows\INetCache\IE\AHAGZ0C2\bee_and_hone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75" y="3581400"/>
            <a:ext cx="30194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4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where a program will fall</a:t>
            </a:r>
          </a:p>
          <a:p>
            <a:r>
              <a:rPr lang="en-US" dirty="0" smtClean="0"/>
              <a:t>Modify existing program to solve errors</a:t>
            </a:r>
          </a:p>
          <a:p>
            <a:r>
              <a:rPr lang="en-US" dirty="0" smtClean="0"/>
              <a:t>Identify an algorithm that is successful when the steps are out of order</a:t>
            </a:r>
          </a:p>
          <a:p>
            <a:r>
              <a:rPr lang="en-US" dirty="0" smtClean="0"/>
              <a:t>Reflect on the debugging process in an age-appropriate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2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http://studio.code.org/s/course2/stage/10/puzzle/1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94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Login</a:t>
            </a:r>
          </a:p>
          <a:p>
            <a:pPr lvl="1"/>
            <a:r>
              <a:rPr lang="en-US" sz="2800" dirty="0"/>
              <a:t>Username: </a:t>
            </a:r>
            <a:r>
              <a:rPr lang="en-US" sz="2800" dirty="0" err="1"/>
              <a:t>bsmedia</a:t>
            </a:r>
            <a:endParaRPr lang="en-US" sz="2800" dirty="0"/>
          </a:p>
          <a:p>
            <a:pPr lvl="1"/>
            <a:r>
              <a:rPr lang="en-US" sz="2800" dirty="0"/>
              <a:t>Password:</a:t>
            </a:r>
          </a:p>
          <a:p>
            <a:pPr lvl="1"/>
            <a:r>
              <a:rPr lang="en-US" sz="2800" dirty="0"/>
              <a:t>Press Enter</a:t>
            </a:r>
          </a:p>
          <a:p>
            <a:r>
              <a:rPr lang="en-US" sz="3600" dirty="0" smtClean="0"/>
              <a:t>Open </a:t>
            </a:r>
            <a:r>
              <a:rPr lang="en-US" sz="3600" dirty="0" smtClean="0"/>
              <a:t>co</a:t>
            </a:r>
            <a:r>
              <a:rPr lang="en-US" sz="3600" dirty="0" smtClean="0"/>
              <a:t>de.org </a:t>
            </a:r>
            <a:r>
              <a:rPr lang="en-US" sz="3600" dirty="0"/>
              <a:t>i</a:t>
            </a:r>
            <a:r>
              <a:rPr lang="en-US" sz="3600" dirty="0" smtClean="0"/>
              <a:t>con to Mozilla Firefox</a:t>
            </a:r>
          </a:p>
          <a:p>
            <a:r>
              <a:rPr lang="en-US" sz="3200" dirty="0" smtClean="0"/>
              <a:t>Login into code.org</a:t>
            </a:r>
          </a:p>
          <a:p>
            <a:r>
              <a:rPr lang="en-US" sz="3200" dirty="0" smtClean="0"/>
              <a:t>Start Stage 10 Bee: Debugging</a:t>
            </a:r>
          </a:p>
          <a:p>
            <a:r>
              <a:rPr lang="en-US" sz="3200" dirty="0" smtClean="0"/>
              <a:t>Stop at Stage 11 Artist: Debugging</a:t>
            </a:r>
          </a:p>
        </p:txBody>
      </p:sp>
    </p:spTree>
    <p:extLst>
      <p:ext uri="{BB962C8B-B14F-4D97-AF65-F5344CB8AC3E}">
        <p14:creationId xmlns:p14="http://schemas.microsoft.com/office/powerpoint/2010/main" val="49635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</TotalTime>
  <Words>76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Stage 10 Bee: Debugging</vt:lpstr>
      <vt:lpstr>Objectives</vt:lpstr>
      <vt:lpstr>Video</vt:lpstr>
      <vt:lpstr>Computer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10 Bee: Debugging</dc:title>
  <dc:creator>Michael Mills</dc:creator>
  <cp:lastModifiedBy>Michael Mills</cp:lastModifiedBy>
  <cp:revision>7</cp:revision>
  <dcterms:created xsi:type="dcterms:W3CDTF">2015-04-06T23:14:04Z</dcterms:created>
  <dcterms:modified xsi:type="dcterms:W3CDTF">2015-04-06T23:21:45Z</dcterms:modified>
</cp:coreProperties>
</file>